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641" r:id="rId4"/>
    <p:sldId id="655" r:id="rId5"/>
    <p:sldId id="668" r:id="rId6"/>
    <p:sldId id="671" r:id="rId7"/>
    <p:sldId id="673" r:id="rId8"/>
    <p:sldId id="672" r:id="rId9"/>
    <p:sldId id="583" r:id="rId10"/>
    <p:sldId id="637" r:id="rId11"/>
    <p:sldId id="639" r:id="rId12"/>
    <p:sldId id="648" r:id="rId13"/>
    <p:sldId id="649" r:id="rId14"/>
    <p:sldId id="656" r:id="rId15"/>
    <p:sldId id="674" r:id="rId16"/>
    <p:sldId id="640" r:id="rId17"/>
    <p:sldId id="445" r:id="rId18"/>
    <p:sldId id="642" r:id="rId19"/>
    <p:sldId id="643" r:id="rId20"/>
    <p:sldId id="675" r:id="rId21"/>
    <p:sldId id="657" r:id="rId22"/>
    <p:sldId id="659" r:id="rId23"/>
    <p:sldId id="676" r:id="rId24"/>
    <p:sldId id="669" r:id="rId25"/>
    <p:sldId id="680" r:id="rId26"/>
    <p:sldId id="660" r:id="rId27"/>
    <p:sldId id="661" r:id="rId28"/>
    <p:sldId id="683" r:id="rId29"/>
    <p:sldId id="633" r:id="rId30"/>
    <p:sldId id="645" r:id="rId31"/>
    <p:sldId id="646" r:id="rId32"/>
    <p:sldId id="653" r:id="rId33"/>
    <p:sldId id="654" r:id="rId34"/>
    <p:sldId id="644" r:id="rId35"/>
    <p:sldId id="650" r:id="rId36"/>
    <p:sldId id="662" r:id="rId37"/>
    <p:sldId id="666" r:id="rId38"/>
    <p:sldId id="667" r:id="rId39"/>
    <p:sldId id="663" r:id="rId40"/>
    <p:sldId id="677" r:id="rId41"/>
    <p:sldId id="681" r:id="rId42"/>
    <p:sldId id="682" r:id="rId43"/>
    <p:sldId id="651" r:id="rId44"/>
    <p:sldId id="652" r:id="rId45"/>
    <p:sldId id="679" r:id="rId46"/>
    <p:sldId id="615" r:id="rId47"/>
    <p:sldId id="665" r:id="rId48"/>
    <p:sldId id="664" r:id="rId49"/>
    <p:sldId id="670" r:id="rId50"/>
    <p:sldId id="678" r:id="rId51"/>
    <p:sldId id="684" r:id="rId52"/>
    <p:sldId id="635" r:id="rId53"/>
    <p:sldId id="647" r:id="rId54"/>
    <p:sldId id="636" r:id="rId55"/>
    <p:sldId id="306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81" d="100"/>
          <a:sy n="81" d="100"/>
        </p:scale>
        <p:origin x="10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21/12/2021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Obras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Dezembro/2021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45A6F93-5D23-42FD-93F8-2E3B9D923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62" y="2921323"/>
            <a:ext cx="2952503" cy="39366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AAAD4AB-3ECA-45EB-9415-06F2345D2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1322"/>
            <a:ext cx="2952503" cy="393667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C109F3C-3D3A-4D55-85D0-B8AF9F8DD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198" y="2921329"/>
            <a:ext cx="2952503" cy="393667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FB61589-265D-4A58-B1B1-C7F323F0B8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899" y="2921323"/>
            <a:ext cx="2952506" cy="393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21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D84798B-E657-4BC7-A24A-6AF411B61D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3" r="14617"/>
          <a:stretch/>
        </p:blipFill>
        <p:spPr>
          <a:xfrm>
            <a:off x="0" y="2483668"/>
            <a:ext cx="3996430" cy="437433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3615A26-48FD-4C4E-9170-5955B9DCB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76" y="2483666"/>
            <a:ext cx="2460562" cy="4374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0FF8079-6546-4A49-AACA-4351EA917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016" y="2483668"/>
            <a:ext cx="2460562" cy="437433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F930E0F-EC70-421A-890B-F2BC5BA1B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436" y="2483666"/>
            <a:ext cx="2460563" cy="43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4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43A485-CE4C-4B73-9340-60B090BB1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93820"/>
            <a:ext cx="5818907" cy="43641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ED78937-CACD-4B24-9336-BC6F337D8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91" y="2493819"/>
            <a:ext cx="5924909" cy="444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73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51B1D8A-BE7B-4779-9FE6-DB58AEE0A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86296"/>
            <a:ext cx="6895605" cy="517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99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E5CF6F6-7A17-430E-8DCB-CB51F68E1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7564"/>
            <a:ext cx="3397827" cy="453043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C0B896-1A94-4780-AD98-85631D2FD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019" y="2327564"/>
            <a:ext cx="3397827" cy="45304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61B940A-0C1D-42D3-B90E-DA4B20BE2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172" y="2327564"/>
            <a:ext cx="3397827" cy="453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32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A7E0D6-F792-4B27-BE1E-6857E3D52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5064"/>
            <a:ext cx="3362201" cy="448293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1197D1F-8A2E-4D95-9FF5-906B92398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75064"/>
            <a:ext cx="3362201" cy="448293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691AB1E-9F04-4E24-ADB4-0A42401D8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700" y="2375063"/>
            <a:ext cx="3362202" cy="44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22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245165" y="199008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D2DB98F-97A6-427B-857A-10F5A05F7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3666"/>
            <a:ext cx="3280751" cy="437433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41A807F-13B5-49F5-9F5C-55A436BBB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74456"/>
            <a:ext cx="6102736" cy="288354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B9F97EC-2DC6-4242-9897-2E30E76B0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262" y="889109"/>
            <a:ext cx="6102736" cy="28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74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38CA029-03D2-4057-A353-8E1141B10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"/>
          <a:stretch/>
        </p:blipFill>
        <p:spPr>
          <a:xfrm>
            <a:off x="0" y="2766952"/>
            <a:ext cx="2818904" cy="409104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9C32FCB-B309-4D66-9C1B-183573C4C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34" y="2766951"/>
            <a:ext cx="3068287" cy="409104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4D63A55-DF47-4431-8342-B825A396C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52" y="2760609"/>
            <a:ext cx="3068287" cy="409104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AC20340-A380-4025-85DF-899AB92397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470" y="2760609"/>
            <a:ext cx="3068288" cy="40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20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6789F96-17D5-446E-9733-8669E6706D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0"/>
          <a:stretch/>
        </p:blipFill>
        <p:spPr>
          <a:xfrm>
            <a:off x="0" y="2749784"/>
            <a:ext cx="6246421" cy="41065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CFA573D-F6B3-4CA4-825A-6A01C0272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680" y="2771019"/>
            <a:ext cx="2297809" cy="408698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B5F5C0E-1C5D-4B29-BAA2-07196DC15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765" y="2788919"/>
            <a:ext cx="3065235" cy="408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98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Pintura da grade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ECB9F3E-4ECA-4391-BE9C-AFF63478F8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2"/>
          <a:stretch/>
        </p:blipFill>
        <p:spPr>
          <a:xfrm>
            <a:off x="0" y="2696928"/>
            <a:ext cx="6483927" cy="416107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22FDAD3-0B4D-4DA1-81A8-96BEABC15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18" y="2696773"/>
            <a:ext cx="2339552" cy="416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28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2429C29-27EF-44D8-8FB7-378463084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9888"/>
            <a:ext cx="2535812" cy="450811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0C52BDD-D1A1-4B3C-ACD1-6EE46FF73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565" y="2330776"/>
            <a:ext cx="2535812" cy="45081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CD2C7D7-8ADF-451E-BDCE-47AC0402DF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324" y="2330776"/>
            <a:ext cx="2535813" cy="450811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C48DB17-A1FC-4B7A-82B0-7293C383A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40" y="2355349"/>
            <a:ext cx="3395417" cy="452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Pintura da grade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097D9AB-4ED5-449D-8BBA-634D8C881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387" y="1933698"/>
            <a:ext cx="3693227" cy="492430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50B5370-A6F0-44A9-82F7-B148B1473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3698"/>
            <a:ext cx="3693226" cy="49243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B984115-142B-44FB-8C46-F949291DF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776" y="1933697"/>
            <a:ext cx="3693227" cy="492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65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comedouro dos animais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AADE1AD-B7EA-4511-8658-7C17711B9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360"/>
            <a:ext cx="3811979" cy="508263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6E9C8A8-F68B-421A-8CB3-A39DF05AC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020" y="1823524"/>
            <a:ext cx="2831893" cy="503447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053EA94-67C7-435F-97F1-A3ADD8E1A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955" y="1823521"/>
            <a:ext cx="2831894" cy="503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77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comedouro dos animais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97AB74B-D247-40F6-862F-D1C97F298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6924"/>
            <a:ext cx="5921829" cy="33294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35F3A9F-D7CE-459D-8844-3AD70B7BB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0" y="3526924"/>
            <a:ext cx="5921829" cy="332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2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comedouro dos animais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1152B74-8E99-46DD-BDBF-541C88AED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3610"/>
            <a:ext cx="5945580" cy="334438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916D44E-21BF-4F3E-9BAE-67CD5554D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420" y="3513611"/>
            <a:ext cx="5945579" cy="334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15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30983E0-5B93-4842-BDCE-9CCCA357A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5825"/>
            <a:ext cx="12192000" cy="21621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3E14D8E-34F4-42FF-B4D0-FFA7DCB24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0687"/>
            <a:ext cx="12192000" cy="248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80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3B08BB-6C4C-4B9A-BF3D-AD1B62C46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40378"/>
            <a:ext cx="5890161" cy="44176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4888B94-380B-4565-8AF9-FF181C419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38" y="2440377"/>
            <a:ext cx="5890161" cy="441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99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Galeria África – ao lado dos Hipopótamos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C8AA8CA-DC97-4C29-B9F1-73E05BD18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6971"/>
            <a:ext cx="5921745" cy="332936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4042BC0-5803-4C71-879B-8CC3B2E26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54" y="3526971"/>
            <a:ext cx="5921745" cy="33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41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Galeria África – ao lado dos Hipopótamos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4D3695B-DD4C-460A-8876-32EB84957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140"/>
            <a:ext cx="8182099" cy="460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19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Galeria África – ao lado dos Hipopótamos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AA66E-1827-495D-8DB1-F6A93D6DB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6339"/>
            <a:ext cx="7728385" cy="36516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4F0B3A4-6A6F-4B4A-9B5A-E2F9D692B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978" y="1780638"/>
            <a:ext cx="3808021" cy="507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99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Extra – Preparação para Chegada da Ursa Lis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EC7F65F-7594-47DE-9BA2-18BA71FE6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07721"/>
            <a:ext cx="5933705" cy="445027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3074673-52D4-4258-A2CD-330F3896C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296" y="2410032"/>
            <a:ext cx="5933705" cy="445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2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00890C3-BC1D-4275-B5DD-587B2ADE9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9464"/>
            <a:ext cx="6344062" cy="35685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C57D10F-0959-42B8-AA42-C0608DA4C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252" y="2101932"/>
            <a:ext cx="2675288" cy="475606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308DB7D-BA65-4F23-A5BF-41B373FF4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12" y="2101932"/>
            <a:ext cx="2675288" cy="475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190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Extra – Preparação para Chegada da Ursa Lis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798F6F-B180-4802-BC88-E42F38AABA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6"/>
          <a:stretch/>
        </p:blipFill>
        <p:spPr>
          <a:xfrm>
            <a:off x="8458632" y="3586345"/>
            <a:ext cx="3733368" cy="327165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88E4465-4410-448D-A886-9700BC29C4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13"/>
          <a:stretch/>
        </p:blipFill>
        <p:spPr>
          <a:xfrm>
            <a:off x="0" y="3586347"/>
            <a:ext cx="3811979" cy="327165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AE61728-830E-4E98-AE57-B5026329E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03" y="3586347"/>
            <a:ext cx="4362204" cy="327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Extra – Preparação para Chegada da Ursa Lis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CD85B58-C564-4E5D-984F-B0F663E15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97034"/>
            <a:ext cx="3645725" cy="48609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1E0A5C9-51C1-4662-8AA3-9A80AD83E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769" y="1997032"/>
            <a:ext cx="3645725" cy="486096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A9575A5-9A4B-40EA-A58F-8370DD8CE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275" y="1997033"/>
            <a:ext cx="3645725" cy="486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6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Onça Pintada – Manutenção do Tanque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28E99A6-1BC8-4196-85A9-F86656A86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8208"/>
            <a:ext cx="2872344" cy="382979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00FE964-78BE-460F-8D7E-30BCD2793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656" y="3028208"/>
            <a:ext cx="2872344" cy="382979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552FECB-2008-4907-BF34-C31AFF8D9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563" y="3028208"/>
            <a:ext cx="2872344" cy="382979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429BE97-E96E-4118-9541-EFAA4401BD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28207"/>
            <a:ext cx="2872344" cy="382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58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Onça Pintada – Manutenção do Tanque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F6E912-6D04-4E53-AA3B-81ECE2B94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0" y="1803399"/>
            <a:ext cx="3790950" cy="50546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4B8DCC5-966A-4540-903A-7F61C0E38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49" y="1803401"/>
            <a:ext cx="3790950" cy="50546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FB22275-B535-4A44-AE2F-077BDF735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5" y="1803399"/>
            <a:ext cx="379095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029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Coruja – Mudança de Local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449B24-CFCA-4E27-91CA-D6A6D772D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940"/>
            <a:ext cx="5961413" cy="44710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B9208A0-76A0-43E5-B303-F4263BEB6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86" y="2386940"/>
            <a:ext cx="5961413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1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Coruja – Mudança de Local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E4912EA-637D-47AC-8925-012E494D7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0680"/>
            <a:ext cx="3620489" cy="48273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FE8518F-1BC0-4C02-A509-0345AA3DF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754" y="2051461"/>
            <a:ext cx="3620490" cy="482732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6B563B8-2BB9-4CC1-8CD5-6AE26B34F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510" y="2030680"/>
            <a:ext cx="3620490" cy="48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00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Coruja – Mudança de Local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9D51053-05CB-4EE9-9E66-96D59060A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3138"/>
            <a:ext cx="3843647" cy="51248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488B005-7294-40CC-8488-8DA482D30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76" y="1733138"/>
            <a:ext cx="3843647" cy="512486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8A1C4E1-6AB0-4FAE-A122-A87C59406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353" y="1733137"/>
            <a:ext cx="3843647" cy="51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88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recintos da veterinária – criação de corredor de segurança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1480E8-ABC3-4CD0-A2E2-94F489A7F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3818"/>
            <a:ext cx="3273136" cy="436418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063D130-8648-4231-985B-87B57E0D5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81" y="2493818"/>
            <a:ext cx="3273137" cy="436418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B376A33-1E35-451E-8C27-2B3E08B26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98" y="2493817"/>
            <a:ext cx="2454853" cy="436418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8A4223F-A4A9-410B-B6C4-EAC4F4FEC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409" y="2493816"/>
            <a:ext cx="2454853" cy="4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821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recintos da veterinária – criação de corredor de segurança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14DF3FC-18B7-425A-A711-6E7852CA7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0378"/>
            <a:ext cx="3313216" cy="441762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B89AF71-8E20-4F0E-A0DC-D09773598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392" y="2440379"/>
            <a:ext cx="3313216" cy="441762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9FAFB48-B9BC-441F-9668-A2BCC00C7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143" y="2440377"/>
            <a:ext cx="3313217" cy="441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72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do lobo – parte hidráulica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53DB0DA-5E88-42BC-92B2-975E09615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0398"/>
            <a:ext cx="3695701" cy="49276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490DC66-91A9-4830-B834-D4FB2EF1E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1" y="1930396"/>
            <a:ext cx="3695701" cy="492760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398C8AD-BEF8-462B-8CA5-66E381E8F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1930399"/>
            <a:ext cx="3695701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07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2CCE3A0-4E22-4870-AB21-688239BDB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0399"/>
            <a:ext cx="8760179" cy="49276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FE3DDB6-AA7C-474A-B269-47A81695C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224" y="1930398"/>
            <a:ext cx="2771776" cy="492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690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Gatário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– parte hidráulica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898FB6F-45DD-4BBC-A6BA-36074FBB9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7564"/>
            <a:ext cx="3397826" cy="453043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D5DA98-976C-4D1C-B079-E56AA276C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79" y="3003800"/>
            <a:ext cx="5130139" cy="384760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4B3870D-8DE4-4B6B-9EC1-C59F403540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922" y="2321625"/>
            <a:ext cx="3397827" cy="453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69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do Zoológico – em andamento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865B9E8-F346-4832-A5A8-C4B01C8FE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34442"/>
            <a:ext cx="5898077" cy="442355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7F857E1-0658-465C-B619-4116EB415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22" y="2434441"/>
            <a:ext cx="5898077" cy="442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10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do Zoológico – em andamento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DFC548-19D3-4057-8C73-E361AC5F1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9286"/>
            <a:ext cx="5878286" cy="440871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8AA473A-E20D-460B-A841-0C9E4E5AC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14" y="2449283"/>
            <a:ext cx="5878286" cy="440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82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 de Transporte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8B3E4A-8031-4827-8685-C2BC82CA8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50"/>
            <a:ext cx="5454732" cy="409104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53BE6AC-7FF5-40AA-BA8D-903089E4C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268" y="2752765"/>
            <a:ext cx="5454732" cy="409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2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 de Transporte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017AC7-1597-4508-9E81-D55F28808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27" y="1930399"/>
            <a:ext cx="3693968" cy="492529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F4DCE64-5385-47A4-8C3C-BB61EA7BD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032" y="1930399"/>
            <a:ext cx="3693969" cy="492529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58DF874-D0B0-4D58-B7C9-B3E99D0E0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32710"/>
            <a:ext cx="3693968" cy="492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91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 de Transporte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2B4F5E-D347-472D-84B2-2303A29CC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2036"/>
            <a:ext cx="3574473" cy="476596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8D702BD-0E67-4C4F-BED0-D8208A628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266" y="2092036"/>
            <a:ext cx="3574473" cy="476596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0252B27-9E16-48D7-BB5C-0644A0EE9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526" y="2092034"/>
            <a:ext cx="3574474" cy="476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156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Auditório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DCAF42-4CEC-4B67-9DA2-C09B20169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086"/>
            <a:ext cx="4963885" cy="372291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594F0A7-CB96-4CD0-8F0D-A7E81BC31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671" y="2511304"/>
            <a:ext cx="3268435" cy="435791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7D02C5C-83AE-4AB3-A1BF-087082A1F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564" y="2511301"/>
            <a:ext cx="3268436" cy="435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893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Auditório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40979F6-040F-4FEA-947D-109C391FB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6317"/>
            <a:ext cx="5882244" cy="441168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795C65C-7EDA-461C-AE12-F71F09A8B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57" y="2446317"/>
            <a:ext cx="5882244" cy="441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37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Auditório - Pintura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13BA72D-01F6-4E31-AD20-2780C3D54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268"/>
            <a:ext cx="3829299" cy="510573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FF6F230-C7A5-48AF-996E-C9F1BF1A0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03" y="1752268"/>
            <a:ext cx="3829299" cy="510573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0C1089-3CB6-4563-ACEB-33EF7C569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702" y="1752268"/>
            <a:ext cx="3829298" cy="51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78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Auditório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AFFB7C-6D83-4E91-B1E3-B6546EF49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0680"/>
            <a:ext cx="3620489" cy="482731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63FF74D-FD8D-477F-87BC-6C229CC1D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307" y="2036618"/>
            <a:ext cx="6428509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0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D7FADF0-2E5F-4F96-B136-25096DA96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0374"/>
            <a:ext cx="3455719" cy="460762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E83343A-6A6C-4487-AB09-72D0CB7C4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41" y="2250373"/>
            <a:ext cx="3455719" cy="460762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A165FA6-8E0D-4A79-B19D-A421F49305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283" y="2250375"/>
            <a:ext cx="3455719" cy="460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090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Auditório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EF7248-9DE3-4462-8CDC-5AA60AF7B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3808"/>
            <a:ext cx="3558144" cy="47441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D9A7443-8085-4C43-9E3D-AA49009D0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06" y="2078182"/>
            <a:ext cx="6373091" cy="47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482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Auditório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E3398E-E6BB-4C73-BCD9-D7963EE96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61954"/>
            <a:ext cx="2997034" cy="39960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50B855E-4FC2-4ED0-A96A-BB3275AA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61954"/>
            <a:ext cx="2997035" cy="399604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C4CEA0B-D81D-445E-BBD1-D2A2005B1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965" y="2861954"/>
            <a:ext cx="2997035" cy="399604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14F9EF4-EB78-4422-8ED7-071B58B88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965" y="2861952"/>
            <a:ext cx="2997035" cy="399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695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Portaria Principal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C603292-F8F5-4282-9C34-AFA8A40D1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01984"/>
            <a:ext cx="2142011" cy="285601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241477B-8184-480F-9E72-8493F8E56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73" y="3429000"/>
            <a:ext cx="4572001" cy="34290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65A0757-FC2C-4B4C-B767-4C42B5972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98"/>
          <a:stretch/>
        </p:blipFill>
        <p:spPr>
          <a:xfrm>
            <a:off x="6863935" y="3429000"/>
            <a:ext cx="53280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835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grades do galpão do Transporte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24B8E9-DCB7-487C-8A62-1BB45ED6E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088"/>
            <a:ext cx="2755075" cy="48979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722B9B4-3ECE-423C-AA4B-7EA6A66A4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74" y="1960088"/>
            <a:ext cx="2755076" cy="48979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39A29F5-5DC2-4E80-9EA2-67059007A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349" y="1960087"/>
            <a:ext cx="2755076" cy="489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146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20 Sacos de Maravalha para Veterinária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F8418A2-0B2B-4863-ACB7-8B2D48A6C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632" y="2030680"/>
            <a:ext cx="2715367" cy="482731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AAEB97E-21B4-43F4-BCBC-678A06FFA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003" y="2030678"/>
            <a:ext cx="2715368" cy="482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079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9048310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Dezembro/2021 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1DF2B6A-C1DE-445F-8FDC-9C75FA8E6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2566"/>
            <a:ext cx="5913912" cy="443543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09072B-0021-4EBA-AC46-91F4D3F57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088" y="2422566"/>
            <a:ext cx="5913912" cy="443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1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2F0CC4-17C0-4211-9916-9DD80E16E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2565"/>
            <a:ext cx="5913912" cy="443543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A6FCE3E-5559-4126-8837-90C4D1CA0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088" y="2422564"/>
            <a:ext cx="5913912" cy="443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8BD1D7-BCEB-4FB1-A3B4-9EA5BA68A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4518"/>
            <a:ext cx="3028208" cy="538348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1670390-0B5B-4ADB-9ABC-BDC96648F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896" y="1474518"/>
            <a:ext cx="3028207" cy="538347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6FD18CF-2753-4D93-859C-B447BDC5B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792" y="1474520"/>
            <a:ext cx="3028207" cy="538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2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887982-8000-4A15-A7BB-C00B5B63C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1328"/>
            <a:ext cx="2952504" cy="39366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F42946F-6E27-4A78-9E1D-44C85CC79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251" y="2921326"/>
            <a:ext cx="2952504" cy="39366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5D40419-3C36-4730-84DA-E346A679C9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497" y="2959266"/>
            <a:ext cx="2952503" cy="393667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43BF354-03BD-44AE-AA7F-4725016A04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872" y="2921321"/>
            <a:ext cx="2952508" cy="393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397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2951</TotalTime>
  <Words>345</Words>
  <Application>Microsoft Office PowerPoint</Application>
  <PresentationFormat>Widescreen</PresentationFormat>
  <Paragraphs>58</Paragraphs>
  <Slides>55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0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NATANAEL FRANÇA ROCHA,</cp:lastModifiedBy>
  <cp:revision>321</cp:revision>
  <dcterms:created xsi:type="dcterms:W3CDTF">2021-05-31T12:52:40Z</dcterms:created>
  <dcterms:modified xsi:type="dcterms:W3CDTF">2021-12-21T12:59:11Z</dcterms:modified>
</cp:coreProperties>
</file>